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itchFamily="2" charset="-79"/>
      <p:regular r:id="rId76"/>
      <p:bold r:id="rId77"/>
    </p:embeddedFont>
    <p:embeddedFont>
      <p:font typeface="Inconsolata" pitchFamily="49" charset="77"/>
      <p:regular r:id="rId78"/>
      <p:bold r:id="rId79"/>
    </p:embeddedFont>
    <p:embeddedFont>
      <p:font typeface="Roboto" panose="02000000000000000000" pitchFamily="2" charset="0"/>
      <p:regular r:id="rId80"/>
      <p:bold r:id="rId81"/>
      <p:italic r:id="rId82"/>
      <p:boldItalic r:id="rId83"/>
    </p:embeddedFont>
    <p:embeddedFont>
      <p:font typeface="Roboto Light" panose="02000000000000000000" pitchFamily="2" charset="0"/>
      <p:regular r:id="rId84"/>
      <p:bold r:id="rId85"/>
      <p:italic r:id="rId86"/>
      <p:boldItalic r:id="rId87"/>
    </p:embeddedFont>
    <p:embeddedFont>
      <p:font typeface="Roboto Medium" panose="02000000000000000000" pitchFamily="2" charset="0"/>
      <p:regular r:id="rId88"/>
      <p:bold r:id="rId89"/>
      <p:italic r:id="rId90"/>
      <p:boldItalic r:id="rId91"/>
    </p:embeddedFont>
    <p:embeddedFont>
      <p:font typeface="Roboto Thin" panose="02000000000000000000" pitchFamily="2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73272"/>
  </p:normalViewPr>
  <p:slideViewPr>
    <p:cSldViewPr snapToGrid="0">
      <p:cViewPr varScale="1">
        <p:scale>
          <a:sx n="101" d="100"/>
          <a:sy n="101" d="100"/>
        </p:scale>
        <p:origin x="200" y="288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5" Type="http://schemas.openxmlformats.org/officeDocument/2006/relationships/slide" Target="slides/slide3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2.fntdata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8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/>
        </p:nvGraphicFramePr>
        <p:xfrm>
          <a:off x="438938" y="125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 Angelou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/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/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5" name="Google Shape;76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Maya Angelou is programming away.</a:t>
            </a:r>
            <a:endParaRPr sz="1100" b="1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&amp; Gil Scott Heron Make Their Edits</a:t>
            </a:r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74" name="Google Shape;77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</a:rPr>
              <a:t>Gil Scott Heron is programming away.</a:t>
            </a:r>
            <a:endParaRPr sz="1100" b="1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pic>
        <p:nvPicPr>
          <p:cNvPr id="786" name="Google Shape;7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2" name="Google Shape;8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03" name="Google Shape;80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Sexton Overwrites the Work of Her Teammates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5" name="Google Shape;82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1" name="Google Shape;8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2" name="Google Shape;842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9" name="Google Shape;8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40" y="303377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0" name="Google Shape;870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1" name="Google Shape;871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4" name="Google Shape;8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5" name="Google Shape;885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2" name="Google Shape;9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115" y="326942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6" name="Google Shape;926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40" name="Google Shape;940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9" name="Google Shape;94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5" name="Google Shape;965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pic>
        <p:nvPicPr>
          <p:cNvPr id="997" name="Google Shape;997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34" name="Google Shape;103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1" name="Google Shape;1091;p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3110</Words>
  <Application>Microsoft Macintosh PowerPoint</Application>
  <PresentationFormat>On-screen Show (16:9)</PresentationFormat>
  <Paragraphs>576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Thin</vt:lpstr>
      <vt:lpstr>Inconsolata</vt:lpstr>
      <vt:lpstr>Amatic SC</vt:lpstr>
      <vt:lpstr>Times New Roman</vt:lpstr>
      <vt:lpstr>Roboto Medium</vt:lpstr>
      <vt:lpstr>Calibri</vt:lpstr>
      <vt:lpstr>Arial</vt:lpstr>
      <vt:lpstr>Roboto</vt:lpstr>
      <vt:lpstr>Roboto Light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Maya Angelou &amp; Gil Scott Heron Make Their Edits</vt:lpstr>
      <vt:lpstr>Different Solutions</vt:lpstr>
      <vt:lpstr>Resolution</vt:lpstr>
      <vt:lpstr>Anne Sexton Writes Her Own Version  </vt:lpstr>
      <vt:lpstr>Anne Sexton Overwrites the Work of Her Teammates  </vt:lpstr>
      <vt:lpstr>The Group Project</vt:lpstr>
      <vt:lpstr>Git Version Control</vt:lpstr>
      <vt:lpstr>The Group Project </vt:lpstr>
      <vt:lpstr>The Team Goes to Work</vt:lpstr>
      <vt:lpstr>Maya Angelou Pushes First</vt:lpstr>
      <vt:lpstr>Rule: Pull first, and then push your changes.</vt:lpstr>
      <vt:lpstr>Gil Scott Heron’s Edits Are Ready </vt:lpstr>
      <vt:lpstr>Gil Scott Heron Conflicts with the Master Branch</vt:lpstr>
      <vt:lpstr>Kobe Resolves</vt:lpstr>
      <vt:lpstr>Gil Scott Heron Fixes and Pushes</vt:lpstr>
      <vt:lpstr>Anne Sexton Starts Her Work</vt:lpstr>
      <vt:lpstr>Anne Sexton Pushes </vt:lpstr>
      <vt:lpstr>If Anne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12</cp:revision>
  <dcterms:modified xsi:type="dcterms:W3CDTF">2019-11-12T05:53:17Z</dcterms:modified>
</cp:coreProperties>
</file>